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60" r:id="rId1"/>
  </p:sldMasterIdLst>
  <p:sldIdLst>
    <p:sldId id="261" r:id="rId2"/>
    <p:sldId id="264" r:id="rId3"/>
    <p:sldId id="263" r:id="rId4"/>
    <p:sldId id="262" r:id="rId5"/>
  </p:sldIdLst>
  <p:sldSz cx="9359900" cy="68405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 userDrawn="1">
          <p15:clr>
            <a:srgbClr val="A4A3A4"/>
          </p15:clr>
        </p15:guide>
        <p15:guide id="2" pos="29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1E61A1-5622-45F5-90D3-30BC0FC17478}" v="7" dt="2023-11-24T16:15:57.5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1372" y="44"/>
      </p:cViewPr>
      <p:guideLst>
        <p:guide orient="horz" pos="2155"/>
        <p:guide pos="29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Elfateh" userId="162720028263a569" providerId="LiveId" clId="{451E61A1-5622-45F5-90D3-30BC0FC17478}"/>
    <pc:docChg chg="undo redo custSel addSld modSld">
      <pc:chgData name="Mohamed Elfateh" userId="162720028263a569" providerId="LiveId" clId="{451E61A1-5622-45F5-90D3-30BC0FC17478}" dt="2023-11-24T18:45:12.883" v="785" actId="20577"/>
      <pc:docMkLst>
        <pc:docMk/>
      </pc:docMkLst>
      <pc:sldChg chg="addSp delSp modSp mod setBg">
        <pc:chgData name="Mohamed Elfateh" userId="162720028263a569" providerId="LiveId" clId="{451E61A1-5622-45F5-90D3-30BC0FC17478}" dt="2023-11-24T16:26:07.252" v="760" actId="113"/>
        <pc:sldMkLst>
          <pc:docMk/>
          <pc:sldMk cId="1694691443" sldId="261"/>
        </pc:sldMkLst>
        <pc:spChg chg="add del">
          <ac:chgData name="Mohamed Elfateh" userId="162720028263a569" providerId="LiveId" clId="{451E61A1-5622-45F5-90D3-30BC0FC17478}" dt="2023-11-24T15:39:57.891" v="14" actId="26606"/>
          <ac:spMkLst>
            <pc:docMk/>
            <pc:sldMk cId="1694691443" sldId="261"/>
            <ac:spMk id="5" creationId="{0B761509-3B9A-49A6-A84B-C3D86811697D}"/>
          </ac:spMkLst>
        </pc:spChg>
        <pc:spChg chg="add del">
          <ac:chgData name="Mohamed Elfateh" userId="162720028263a569" providerId="LiveId" clId="{451E61A1-5622-45F5-90D3-30BC0FC17478}" dt="2023-11-24T15:39:57.891" v="14" actId="26606"/>
          <ac:spMkLst>
            <pc:docMk/>
            <pc:sldMk cId="1694691443" sldId="261"/>
            <ac:spMk id="6" creationId="{91DE43FD-EB47-414A-B0AB-169B0FFFA527}"/>
          </ac:spMkLst>
        </pc:spChg>
        <pc:spChg chg="add del">
          <ac:chgData name="Mohamed Elfateh" userId="162720028263a569" providerId="LiveId" clId="{451E61A1-5622-45F5-90D3-30BC0FC17478}" dt="2023-11-24T15:38:50.933" v="4" actId="26606"/>
          <ac:spMkLst>
            <pc:docMk/>
            <pc:sldMk cId="1694691443" sldId="261"/>
            <ac:spMk id="8" creationId="{42A4FC2C-047E-45A5-965D-8E1E3BF09BC6}"/>
          </ac:spMkLst>
        </pc:spChg>
        <pc:spChg chg="add del">
          <ac:chgData name="Mohamed Elfateh" userId="162720028263a569" providerId="LiveId" clId="{451E61A1-5622-45F5-90D3-30BC0FC17478}" dt="2023-11-24T15:38:54.233" v="6" actId="26606"/>
          <ac:spMkLst>
            <pc:docMk/>
            <pc:sldMk cId="1694691443" sldId="261"/>
            <ac:spMk id="10" creationId="{D1D22B31-BF8F-446B-9009-8A251FB177CB}"/>
          </ac:spMkLst>
        </pc:spChg>
        <pc:spChg chg="add del">
          <ac:chgData name="Mohamed Elfateh" userId="162720028263a569" providerId="LiveId" clId="{451E61A1-5622-45F5-90D3-30BC0FC17478}" dt="2023-11-24T15:38:54.233" v="6" actId="26606"/>
          <ac:spMkLst>
            <pc:docMk/>
            <pc:sldMk cId="1694691443" sldId="261"/>
            <ac:spMk id="11" creationId="{7BDAC5B6-20CE-447F-8BA1-F2274AC7AE5B}"/>
          </ac:spMkLst>
        </pc:spChg>
        <pc:spChg chg="add del">
          <ac:chgData name="Mohamed Elfateh" userId="162720028263a569" providerId="LiveId" clId="{451E61A1-5622-45F5-90D3-30BC0FC17478}" dt="2023-11-24T15:38:59.807" v="8" actId="26606"/>
          <ac:spMkLst>
            <pc:docMk/>
            <pc:sldMk cId="1694691443" sldId="261"/>
            <ac:spMk id="12" creationId="{2AEAFA59-923A-4F54-8B49-44C970BCC323}"/>
          </ac:spMkLst>
        </pc:spChg>
        <pc:spChg chg="add del">
          <ac:chgData name="Mohamed Elfateh" userId="162720028263a569" providerId="LiveId" clId="{451E61A1-5622-45F5-90D3-30BC0FC17478}" dt="2023-11-24T15:38:59.807" v="8" actId="26606"/>
          <ac:spMkLst>
            <pc:docMk/>
            <pc:sldMk cId="1694691443" sldId="261"/>
            <ac:spMk id="13" creationId="{22F15A2D-2324-487D-A02A-BF46C5C580EB}"/>
          </ac:spMkLst>
        </pc:spChg>
        <pc:spChg chg="add del">
          <ac:chgData name="Mohamed Elfateh" userId="162720028263a569" providerId="LiveId" clId="{451E61A1-5622-45F5-90D3-30BC0FC17478}" dt="2023-11-24T15:38:59.807" v="8" actId="26606"/>
          <ac:spMkLst>
            <pc:docMk/>
            <pc:sldMk cId="1694691443" sldId="261"/>
            <ac:spMk id="14" creationId="{17A7F34E-D418-47E2-9F86-2C45BBC31210}"/>
          </ac:spMkLst>
        </pc:spChg>
        <pc:spChg chg="add del">
          <ac:chgData name="Mohamed Elfateh" userId="162720028263a569" providerId="LiveId" clId="{451E61A1-5622-45F5-90D3-30BC0FC17478}" dt="2023-11-24T15:39:08.257" v="10" actId="26606"/>
          <ac:spMkLst>
            <pc:docMk/>
            <pc:sldMk cId="1694691443" sldId="261"/>
            <ac:spMk id="16" creationId="{AB8C311F-7253-4AED-9701-7FC0708C41C7}"/>
          </ac:spMkLst>
        </pc:spChg>
        <pc:spChg chg="add del">
          <ac:chgData name="Mohamed Elfateh" userId="162720028263a569" providerId="LiveId" clId="{451E61A1-5622-45F5-90D3-30BC0FC17478}" dt="2023-11-24T15:39:08.257" v="10" actId="26606"/>
          <ac:spMkLst>
            <pc:docMk/>
            <pc:sldMk cId="1694691443" sldId="261"/>
            <ac:spMk id="17" creationId="{FD073016-B734-483B-8953-5BADEE145112}"/>
          </ac:spMkLst>
        </pc:spChg>
        <pc:spChg chg="add del">
          <ac:chgData name="Mohamed Elfateh" userId="162720028263a569" providerId="LiveId" clId="{451E61A1-5622-45F5-90D3-30BC0FC17478}" dt="2023-11-24T15:39:08.257" v="10" actId="26606"/>
          <ac:spMkLst>
            <pc:docMk/>
            <pc:sldMk cId="1694691443" sldId="261"/>
            <ac:spMk id="18" creationId="{90A7EAB6-59D3-4325-8DE6-E0CA4009CE53}"/>
          </ac:spMkLst>
        </pc:spChg>
        <pc:spChg chg="add del">
          <ac:chgData name="Mohamed Elfateh" userId="162720028263a569" providerId="LiveId" clId="{451E61A1-5622-45F5-90D3-30BC0FC17478}" dt="2023-11-24T15:39:08.257" v="10" actId="26606"/>
          <ac:spMkLst>
            <pc:docMk/>
            <pc:sldMk cId="1694691443" sldId="261"/>
            <ac:spMk id="19" creationId="{A8D57A06-A426-446D-B02C-A2DC6B62E45E}"/>
          </ac:spMkLst>
        </pc:spChg>
        <pc:spChg chg="add del">
          <ac:chgData name="Mohamed Elfateh" userId="162720028263a569" providerId="LiveId" clId="{451E61A1-5622-45F5-90D3-30BC0FC17478}" dt="2023-11-24T15:48:19.615" v="28" actId="26606"/>
          <ac:spMkLst>
            <pc:docMk/>
            <pc:sldMk cId="1694691443" sldId="261"/>
            <ac:spMk id="20" creationId="{AB8C311F-7253-4AED-9701-7FC0708C41C7}"/>
          </ac:spMkLst>
        </pc:spChg>
        <pc:spChg chg="add del">
          <ac:chgData name="Mohamed Elfateh" userId="162720028263a569" providerId="LiveId" clId="{451E61A1-5622-45F5-90D3-30BC0FC17478}" dt="2023-11-24T15:48:19.615" v="28" actId="26606"/>
          <ac:spMkLst>
            <pc:docMk/>
            <pc:sldMk cId="1694691443" sldId="261"/>
            <ac:spMk id="21" creationId="{E2384209-CB15-4CDF-9D31-C44FD9A3F20D}"/>
          </ac:spMkLst>
        </pc:spChg>
        <pc:spChg chg="add del">
          <ac:chgData name="Mohamed Elfateh" userId="162720028263a569" providerId="LiveId" clId="{451E61A1-5622-45F5-90D3-30BC0FC17478}" dt="2023-11-24T15:48:19.615" v="28" actId="26606"/>
          <ac:spMkLst>
            <pc:docMk/>
            <pc:sldMk cId="1694691443" sldId="261"/>
            <ac:spMk id="22" creationId="{2633B3B5-CC90-43F0-8714-D31D1F3F0209}"/>
          </ac:spMkLst>
        </pc:spChg>
        <pc:spChg chg="add del">
          <ac:chgData name="Mohamed Elfateh" userId="162720028263a569" providerId="LiveId" clId="{451E61A1-5622-45F5-90D3-30BC0FC17478}" dt="2023-11-24T15:48:19.615" v="28" actId="26606"/>
          <ac:spMkLst>
            <pc:docMk/>
            <pc:sldMk cId="1694691443" sldId="261"/>
            <ac:spMk id="23" creationId="{A8D57A06-A426-446D-B02C-A2DC6B62E45E}"/>
          </ac:spMkLst>
        </pc:spChg>
        <pc:spChg chg="add mod">
          <ac:chgData name="Mohamed Elfateh" userId="162720028263a569" providerId="LiveId" clId="{451E61A1-5622-45F5-90D3-30BC0FC17478}" dt="2023-11-24T15:52:11.448" v="97" actId="1037"/>
          <ac:spMkLst>
            <pc:docMk/>
            <pc:sldMk cId="1694691443" sldId="261"/>
            <ac:spMk id="26" creationId="{9921B73B-F5FC-3997-7CCD-1D6F50AAAD3D}"/>
          </ac:spMkLst>
        </pc:spChg>
        <pc:spChg chg="add mod">
          <ac:chgData name="Mohamed Elfateh" userId="162720028263a569" providerId="LiveId" clId="{451E61A1-5622-45F5-90D3-30BC0FC17478}" dt="2023-11-24T16:26:07.252" v="760" actId="113"/>
          <ac:spMkLst>
            <pc:docMk/>
            <pc:sldMk cId="1694691443" sldId="261"/>
            <ac:spMk id="27" creationId="{58DCC427-FB77-6A3E-778D-2C10B59256DE}"/>
          </ac:spMkLst>
        </pc:spChg>
        <pc:grpChg chg="add del">
          <ac:chgData name="Mohamed Elfateh" userId="162720028263a569" providerId="LiveId" clId="{451E61A1-5622-45F5-90D3-30BC0FC17478}" dt="2023-11-24T15:39:57.891" v="14" actId="26606"/>
          <ac:grpSpMkLst>
            <pc:docMk/>
            <pc:sldMk cId="1694691443" sldId="261"/>
            <ac:grpSpMk id="7" creationId="{58495BCC-CE77-4CC2-952E-846F41119FD5}"/>
          </ac:grpSpMkLst>
        </pc:grpChg>
        <pc:picChg chg="add del mod">
          <ac:chgData name="Mohamed Elfateh" userId="162720028263a569" providerId="LiveId" clId="{451E61A1-5622-45F5-90D3-30BC0FC17478}" dt="2023-11-24T15:48:21.265" v="29" actId="478"/>
          <ac:picMkLst>
            <pc:docMk/>
            <pc:sldMk cId="1694691443" sldId="261"/>
            <ac:picMk id="3" creationId="{C2C2A683-8FCE-A2F7-3D1A-98F3A7CF32E6}"/>
          </ac:picMkLst>
        </pc:picChg>
        <pc:picChg chg="add mod ord">
          <ac:chgData name="Mohamed Elfateh" userId="162720028263a569" providerId="LiveId" clId="{451E61A1-5622-45F5-90D3-30BC0FC17478}" dt="2023-11-24T15:49:50.084" v="40" actId="26606"/>
          <ac:picMkLst>
            <pc:docMk/>
            <pc:sldMk cId="1694691443" sldId="261"/>
            <ac:picMk id="24" creationId="{4C92D0C3-9E1E-95F5-070B-FFB44B722530}"/>
          </ac:picMkLst>
        </pc:picChg>
        <pc:cxnChg chg="add">
          <ac:chgData name="Mohamed Elfateh" userId="162720028263a569" providerId="LiveId" clId="{451E61A1-5622-45F5-90D3-30BC0FC17478}" dt="2023-11-24T15:49:50.084" v="40" actId="26606"/>
          <ac:cxnSpMkLst>
            <pc:docMk/>
            <pc:sldMk cId="1694691443" sldId="261"/>
            <ac:cxnSpMk id="31" creationId="{FC23E3B9-5ABF-58B3-E2B0-E9A5DAA90037}"/>
          </ac:cxnSpMkLst>
        </pc:cxnChg>
      </pc:sldChg>
      <pc:sldChg chg="addSp modSp add mod">
        <pc:chgData name="Mohamed Elfateh" userId="162720028263a569" providerId="LiveId" clId="{451E61A1-5622-45F5-90D3-30BC0FC17478}" dt="2023-11-24T18:45:12.883" v="785" actId="20577"/>
        <pc:sldMkLst>
          <pc:docMk/>
          <pc:sldMk cId="2390813878" sldId="262"/>
        </pc:sldMkLst>
        <pc:spChg chg="add mod ord">
          <ac:chgData name="Mohamed Elfateh" userId="162720028263a569" providerId="LiveId" clId="{451E61A1-5622-45F5-90D3-30BC0FC17478}" dt="2023-11-24T18:45:12.883" v="785" actId="20577"/>
          <ac:spMkLst>
            <pc:docMk/>
            <pc:sldMk cId="2390813878" sldId="262"/>
            <ac:spMk id="3" creationId="{7F926515-3535-7D56-D481-A8369A32B189}"/>
          </ac:spMkLst>
        </pc:spChg>
        <pc:spChg chg="add">
          <ac:chgData name="Mohamed Elfateh" userId="162720028263a569" providerId="LiveId" clId="{451E61A1-5622-45F5-90D3-30BC0FC17478}" dt="2023-11-24T16:16:01.904" v="588" actId="26606"/>
          <ac:spMkLst>
            <pc:docMk/>
            <pc:sldMk cId="2390813878" sldId="262"/>
            <ac:spMk id="10" creationId="{6B5E2835-4E47-45B3-9CFE-732FF7B05472}"/>
          </ac:spMkLst>
        </pc:spChg>
        <pc:spChg chg="add">
          <ac:chgData name="Mohamed Elfateh" userId="162720028263a569" providerId="LiveId" clId="{451E61A1-5622-45F5-90D3-30BC0FC17478}" dt="2023-11-24T16:16:01.904" v="588" actId="26606"/>
          <ac:spMkLst>
            <pc:docMk/>
            <pc:sldMk cId="2390813878" sldId="262"/>
            <ac:spMk id="12" creationId="{5B45AD5D-AA52-4F7B-9362-576A39AD9E09}"/>
          </ac:spMkLst>
        </pc:spChg>
        <pc:spChg chg="add">
          <ac:chgData name="Mohamed Elfateh" userId="162720028263a569" providerId="LiveId" clId="{451E61A1-5622-45F5-90D3-30BC0FC17478}" dt="2023-11-24T16:16:01.904" v="588" actId="26606"/>
          <ac:spMkLst>
            <pc:docMk/>
            <pc:sldMk cId="2390813878" sldId="262"/>
            <ac:spMk id="14" creationId="{AEDD7960-4866-4399-BEF6-DD1431AB4E34}"/>
          </ac:spMkLst>
        </pc:spChg>
        <pc:spChg chg="add">
          <ac:chgData name="Mohamed Elfateh" userId="162720028263a569" providerId="LiveId" clId="{451E61A1-5622-45F5-90D3-30BC0FC17478}" dt="2023-11-24T16:16:01.904" v="588" actId="26606"/>
          <ac:spMkLst>
            <pc:docMk/>
            <pc:sldMk cId="2390813878" sldId="262"/>
            <ac:spMk id="16" creationId="{55D4142C-5077-457F-A6AD-3FECFDB39685}"/>
          </ac:spMkLst>
        </pc:spChg>
        <pc:spChg chg="add">
          <ac:chgData name="Mohamed Elfateh" userId="162720028263a569" providerId="LiveId" clId="{451E61A1-5622-45F5-90D3-30BC0FC17478}" dt="2023-11-24T16:16:01.904" v="588" actId="26606"/>
          <ac:spMkLst>
            <pc:docMk/>
            <pc:sldMk cId="2390813878" sldId="262"/>
            <ac:spMk id="18" creationId="{7A5F0580-5EE9-419F-96EE-B6529EF6E7D0}"/>
          </ac:spMkLst>
        </pc:spChg>
        <pc:picChg chg="add mod">
          <ac:chgData name="Mohamed Elfateh" userId="162720028263a569" providerId="LiveId" clId="{451E61A1-5622-45F5-90D3-30BC0FC17478}" dt="2023-11-24T16:16:01.904" v="588" actId="26606"/>
          <ac:picMkLst>
            <pc:docMk/>
            <pc:sldMk cId="2390813878" sldId="262"/>
            <ac:picMk id="5" creationId="{C26DE5DE-F53D-2166-5166-855D6CC15416}"/>
          </ac:picMkLst>
        </pc:picChg>
      </pc:sldChg>
      <pc:sldChg chg="addSp modSp add mod">
        <pc:chgData name="Mohamed Elfateh" userId="162720028263a569" providerId="LiveId" clId="{451E61A1-5622-45F5-90D3-30BC0FC17478}" dt="2023-11-24T16:23:34.891" v="717" actId="179"/>
        <pc:sldMkLst>
          <pc:docMk/>
          <pc:sldMk cId="3754424382" sldId="263"/>
        </pc:sldMkLst>
        <pc:spChg chg="add mod ord">
          <ac:chgData name="Mohamed Elfateh" userId="162720028263a569" providerId="LiveId" clId="{451E61A1-5622-45F5-90D3-30BC0FC17478}" dt="2023-11-24T16:23:34.891" v="717" actId="179"/>
          <ac:spMkLst>
            <pc:docMk/>
            <pc:sldMk cId="3754424382" sldId="263"/>
            <ac:spMk id="3" creationId="{6496FFE2-6495-5256-30BB-C7C55736B23D}"/>
          </ac:spMkLst>
        </pc:spChg>
        <pc:picChg chg="add mod modCrop">
          <ac:chgData name="Mohamed Elfateh" userId="162720028263a569" providerId="LiveId" clId="{451E61A1-5622-45F5-90D3-30BC0FC17478}" dt="2023-11-24T16:12:20.122" v="437" actId="1036"/>
          <ac:picMkLst>
            <pc:docMk/>
            <pc:sldMk cId="3754424382" sldId="263"/>
            <ac:picMk id="5" creationId="{4D84479C-9FFF-9BCA-AE1F-87B0306DC0A8}"/>
          </ac:picMkLst>
        </pc:picChg>
      </pc:sldChg>
      <pc:sldChg chg="addSp delSp modSp add mod">
        <pc:chgData name="Mohamed Elfateh" userId="162720028263a569" providerId="LiveId" clId="{451E61A1-5622-45F5-90D3-30BC0FC17478}" dt="2023-11-24T16:27:45.699" v="783" actId="1035"/>
        <pc:sldMkLst>
          <pc:docMk/>
          <pc:sldMk cId="3290377381" sldId="264"/>
        </pc:sldMkLst>
        <pc:spChg chg="add del mod">
          <ac:chgData name="Mohamed Elfateh" userId="162720028263a569" providerId="LiveId" clId="{451E61A1-5622-45F5-90D3-30BC0FC17478}" dt="2023-11-24T15:56:53.913" v="191" actId="22"/>
          <ac:spMkLst>
            <pc:docMk/>
            <pc:sldMk cId="3290377381" sldId="264"/>
            <ac:spMk id="3" creationId="{E929B335-28F1-567F-D150-C1AF8C20337E}"/>
          </ac:spMkLst>
        </pc:spChg>
        <pc:spChg chg="add mod ord">
          <ac:chgData name="Mohamed Elfateh" userId="162720028263a569" providerId="LiveId" clId="{451E61A1-5622-45F5-90D3-30BC0FC17478}" dt="2023-11-24T16:27:45.699" v="783" actId="1035"/>
          <ac:spMkLst>
            <pc:docMk/>
            <pc:sldMk cId="3290377381" sldId="264"/>
            <ac:spMk id="5" creationId="{F167953C-18A2-C4D8-79C3-E9C854A336DC}"/>
          </ac:spMkLst>
        </pc:spChg>
        <pc:grpChg chg="add">
          <ac:chgData name="Mohamed Elfateh" userId="162720028263a569" providerId="LiveId" clId="{451E61A1-5622-45F5-90D3-30BC0FC17478}" dt="2023-11-24T16:05:21.851" v="229" actId="26606"/>
          <ac:grpSpMkLst>
            <pc:docMk/>
            <pc:sldMk cId="3290377381" sldId="264"/>
            <ac:grpSpMk id="14" creationId="{12B241C5-7E45-AD52-638D-31E8FD2BC181}"/>
          </ac:grpSpMkLst>
        </pc:grpChg>
        <pc:picChg chg="add mod ord modCrop">
          <ac:chgData name="Mohamed Elfateh" userId="162720028263a569" providerId="LiveId" clId="{451E61A1-5622-45F5-90D3-30BC0FC17478}" dt="2023-11-24T16:06:23.294" v="294" actId="1037"/>
          <ac:picMkLst>
            <pc:docMk/>
            <pc:sldMk cId="3290377381" sldId="264"/>
            <ac:picMk id="7" creationId="{B7A41B30-17F5-5721-B458-EE798FC257CB}"/>
          </ac:picMkLst>
        </pc:picChg>
        <pc:picChg chg="add mod modCrop">
          <ac:chgData name="Mohamed Elfateh" userId="162720028263a569" providerId="LiveId" clId="{451E61A1-5622-45F5-90D3-30BC0FC17478}" dt="2023-11-24T16:06:19.256" v="273" actId="1037"/>
          <ac:picMkLst>
            <pc:docMk/>
            <pc:sldMk cId="3290377381" sldId="264"/>
            <ac:picMk id="9" creationId="{663B8985-A845-47FF-EDAD-40858A7624EC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993" y="1119505"/>
            <a:ext cx="7955915" cy="2381521"/>
          </a:xfrm>
        </p:spPr>
        <p:txBody>
          <a:bodyPr anchor="b"/>
          <a:lstStyle>
            <a:lvl1pPr algn="ctr">
              <a:defRPr sz="598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9988" y="3592866"/>
            <a:ext cx="7019925" cy="1651546"/>
          </a:xfrm>
        </p:spPr>
        <p:txBody>
          <a:bodyPr/>
          <a:lstStyle>
            <a:lvl1pPr marL="0" indent="0" algn="ctr">
              <a:buNone/>
              <a:defRPr sz="2394"/>
            </a:lvl1pPr>
            <a:lvl2pPr marL="456057" indent="0" algn="ctr">
              <a:buNone/>
              <a:defRPr sz="1995"/>
            </a:lvl2pPr>
            <a:lvl3pPr marL="912114" indent="0" algn="ctr">
              <a:buNone/>
              <a:defRPr sz="1795"/>
            </a:lvl3pPr>
            <a:lvl4pPr marL="1368171" indent="0" algn="ctr">
              <a:buNone/>
              <a:defRPr sz="1596"/>
            </a:lvl4pPr>
            <a:lvl5pPr marL="1824228" indent="0" algn="ctr">
              <a:buNone/>
              <a:defRPr sz="1596"/>
            </a:lvl5pPr>
            <a:lvl6pPr marL="2280285" indent="0" algn="ctr">
              <a:buNone/>
              <a:defRPr sz="1596"/>
            </a:lvl6pPr>
            <a:lvl7pPr marL="2736342" indent="0" algn="ctr">
              <a:buNone/>
              <a:defRPr sz="1596"/>
            </a:lvl7pPr>
            <a:lvl8pPr marL="3192399" indent="0" algn="ctr">
              <a:buNone/>
              <a:defRPr sz="1596"/>
            </a:lvl8pPr>
            <a:lvl9pPr marL="3648456" indent="0" algn="ctr">
              <a:buNone/>
              <a:defRPr sz="15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104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1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8179" y="364195"/>
            <a:ext cx="2018228" cy="579704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493" y="364195"/>
            <a:ext cx="5937687" cy="57970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078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91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619" y="1705386"/>
            <a:ext cx="8072914" cy="2845473"/>
          </a:xfrm>
        </p:spPr>
        <p:txBody>
          <a:bodyPr anchor="b"/>
          <a:lstStyle>
            <a:lvl1pPr>
              <a:defRPr sz="598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8619" y="4577779"/>
            <a:ext cx="8072914" cy="1496367"/>
          </a:xfrm>
        </p:spPr>
        <p:txBody>
          <a:bodyPr/>
          <a:lstStyle>
            <a:lvl1pPr marL="0" indent="0">
              <a:buNone/>
              <a:defRPr sz="2394">
                <a:solidFill>
                  <a:schemeClr val="tx1"/>
                </a:solidFill>
              </a:defRPr>
            </a:lvl1pPr>
            <a:lvl2pPr marL="456057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114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8171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4pPr>
            <a:lvl5pPr marL="1824228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5pPr>
            <a:lvl6pPr marL="2280285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6pPr>
            <a:lvl7pPr marL="2736342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7pPr>
            <a:lvl8pPr marL="3192399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8pPr>
            <a:lvl9pPr marL="3648456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67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3493" y="1820976"/>
            <a:ext cx="3977958" cy="43402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8449" y="1820976"/>
            <a:ext cx="3977958" cy="43402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9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712" y="364197"/>
            <a:ext cx="8072914" cy="13221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713" y="1676882"/>
            <a:ext cx="3959676" cy="821814"/>
          </a:xfrm>
        </p:spPr>
        <p:txBody>
          <a:bodyPr anchor="b"/>
          <a:lstStyle>
            <a:lvl1pPr marL="0" indent="0">
              <a:buNone/>
              <a:defRPr sz="2394" b="1"/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4713" y="2498697"/>
            <a:ext cx="3959676" cy="36752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8450" y="1676882"/>
            <a:ext cx="3979177" cy="821814"/>
          </a:xfrm>
        </p:spPr>
        <p:txBody>
          <a:bodyPr anchor="b"/>
          <a:lstStyle>
            <a:lvl1pPr marL="0" indent="0">
              <a:buNone/>
              <a:defRPr sz="2394" b="1"/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8450" y="2498697"/>
            <a:ext cx="3979177" cy="36752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3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0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522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712" y="456036"/>
            <a:ext cx="3018811" cy="1596126"/>
          </a:xfrm>
        </p:spPr>
        <p:txBody>
          <a:bodyPr anchor="b"/>
          <a:lstStyle>
            <a:lvl1pPr>
              <a:defRPr sz="31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9177" y="984912"/>
            <a:ext cx="4738449" cy="4861216"/>
          </a:xfrm>
        </p:spPr>
        <p:txBody>
          <a:bodyPr/>
          <a:lstStyle>
            <a:lvl1pPr>
              <a:defRPr sz="3192"/>
            </a:lvl1pPr>
            <a:lvl2pPr>
              <a:defRPr sz="2793"/>
            </a:lvl2pPr>
            <a:lvl3pPr>
              <a:defRPr sz="2394"/>
            </a:lvl3pPr>
            <a:lvl4pPr>
              <a:defRPr sz="1995"/>
            </a:lvl4pPr>
            <a:lvl5pPr>
              <a:defRPr sz="1995"/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712" y="2052161"/>
            <a:ext cx="3018811" cy="3801883"/>
          </a:xfrm>
        </p:spPr>
        <p:txBody>
          <a:bodyPr/>
          <a:lstStyle>
            <a:lvl1pPr marL="0" indent="0">
              <a:buNone/>
              <a:defRPr sz="1596"/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53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712" y="456036"/>
            <a:ext cx="3018811" cy="1596126"/>
          </a:xfrm>
        </p:spPr>
        <p:txBody>
          <a:bodyPr anchor="b"/>
          <a:lstStyle>
            <a:lvl1pPr>
              <a:defRPr sz="31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9177" y="984912"/>
            <a:ext cx="4738449" cy="4861216"/>
          </a:xfrm>
        </p:spPr>
        <p:txBody>
          <a:bodyPr anchor="t"/>
          <a:lstStyle>
            <a:lvl1pPr marL="0" indent="0">
              <a:buNone/>
              <a:defRPr sz="3192"/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712" y="2052161"/>
            <a:ext cx="3018811" cy="3801883"/>
          </a:xfrm>
        </p:spPr>
        <p:txBody>
          <a:bodyPr/>
          <a:lstStyle>
            <a:lvl1pPr marL="0" indent="0">
              <a:buNone/>
              <a:defRPr sz="1596"/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614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3493" y="364197"/>
            <a:ext cx="8072914" cy="1322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3493" y="1820976"/>
            <a:ext cx="8072914" cy="4340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3493" y="6340167"/>
            <a:ext cx="2105978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5D8C4-CC8D-4513-B8F0-BF0C6AEC594A}" type="datetimeFigureOut">
              <a:rPr lang="en-US" smtClean="0"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0467" y="6340167"/>
            <a:ext cx="3158966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0429" y="6340167"/>
            <a:ext cx="2105978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9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2114" rtl="0" eaLnBrk="1" latinLnBrk="0" hangingPunct="1">
        <a:lnSpc>
          <a:spcPct val="90000"/>
        </a:lnSpc>
        <a:spcBef>
          <a:spcPct val="0"/>
        </a:spcBef>
        <a:buNone/>
        <a:defRPr sz="43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029" indent="-228029" algn="l" defTabSz="912114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3" kern="1200">
          <a:solidFill>
            <a:schemeClr val="tx1"/>
          </a:solidFill>
          <a:latin typeface="+mn-lt"/>
          <a:ea typeface="+mn-ea"/>
          <a:cs typeface="+mn-cs"/>
        </a:defRPr>
      </a:lvl1pPr>
      <a:lvl2pPr marL="684086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2394" kern="1200">
          <a:solidFill>
            <a:schemeClr val="tx1"/>
          </a:solidFill>
          <a:latin typeface="+mn-lt"/>
          <a:ea typeface="+mn-ea"/>
          <a:cs typeface="+mn-cs"/>
        </a:defRPr>
      </a:lvl2pPr>
      <a:lvl3pPr marL="1140143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3pPr>
      <a:lvl4pPr marL="1596200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2052257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508314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964371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420428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876485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1pPr>
      <a:lvl2pPr marL="456057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2pPr>
      <a:lvl3pPr marL="912114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3pPr>
      <a:lvl4pPr marL="1368171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1824228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280285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736342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192399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648456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351" y="868927"/>
            <a:ext cx="56575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921B73B-F5FC-3997-7CCD-1D6F50AAAD3D}"/>
              </a:ext>
            </a:extLst>
          </p:cNvPr>
          <p:cNvSpPr txBox="1"/>
          <p:nvPr/>
        </p:nvSpPr>
        <p:spPr>
          <a:xfrm>
            <a:off x="127599" y="402095"/>
            <a:ext cx="7995920" cy="4668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effectLst/>
              </a:rPr>
              <a:t>Knowledge Representation and Reasoning in Artificial Intelligence</a:t>
            </a:r>
            <a:endParaRPr lang="en-US" sz="2000" dirty="0">
              <a:effectLst/>
            </a:endParaRPr>
          </a:p>
        </p:txBody>
      </p:sp>
      <p:pic>
        <p:nvPicPr>
          <p:cNvPr id="24" name="Picture 23" descr="A robot holding a book&#10;&#10;Description automatically generated">
            <a:extLst>
              <a:ext uri="{FF2B5EF4-FFF2-40B4-BE49-F238E27FC236}">
                <a16:creationId xmlns:a16="http://schemas.microsoft.com/office/drawing/2014/main" id="{4C92D0C3-9E1E-95F5-070B-FFB44B72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776" y="1373527"/>
            <a:ext cx="4095079" cy="40950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8DCC427-FB77-6A3E-778D-2C10B59256DE}"/>
              </a:ext>
            </a:extLst>
          </p:cNvPr>
          <p:cNvSpPr txBox="1"/>
          <p:nvPr/>
        </p:nvSpPr>
        <p:spPr>
          <a:xfrm>
            <a:off x="137758" y="965200"/>
            <a:ext cx="4542191" cy="5965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b="1" dirty="0">
                <a:effectLst/>
              </a:rPr>
              <a:t>What is KRR and Why is it Important?</a:t>
            </a:r>
            <a:endParaRPr lang="en-US" dirty="0">
              <a:effectLst/>
            </a:endParaRPr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dirty="0">
                <a:effectLst/>
              </a:rPr>
              <a:t>KRR is the process of encoding and processing information about the world in a way that computers can understand and use. </a:t>
            </a:r>
            <a:r>
              <a:rPr lang="en-US" dirty="0"/>
              <a:t> 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dirty="0"/>
              <a:t>KRR </a:t>
            </a:r>
            <a:r>
              <a:rPr lang="en-US" dirty="0">
                <a:effectLst/>
              </a:rPr>
              <a:t>allows the machine:</a:t>
            </a:r>
          </a:p>
          <a:p>
            <a:pPr marL="180975" indent="-180975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effectLst/>
              </a:rPr>
              <a:t>Understand and interpret information:</a:t>
            </a:r>
            <a:r>
              <a:rPr lang="en-US" dirty="0">
                <a:effectLst/>
              </a:rPr>
              <a:t> KRR provides a structured framework for organizing and encoding knowledge, allowing computers to comprehend the meaning and relationships between concepts.</a:t>
            </a:r>
          </a:p>
          <a:p>
            <a:pPr marL="180975" indent="-180975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effectLst/>
              </a:rPr>
              <a:t>Reason about the world: </a:t>
            </a:r>
            <a:r>
              <a:rPr lang="en-US" dirty="0">
                <a:effectLst/>
              </a:rPr>
              <a:t>KRR empowers AI systems to make interpretations, draw conclusions, and solve problems based on their stored knowledge.</a:t>
            </a:r>
          </a:p>
          <a:p>
            <a:pPr marL="180975" indent="-180975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effectLst/>
              </a:rPr>
              <a:t>Learn and adapt: </a:t>
            </a:r>
            <a:r>
              <a:rPr lang="en-US" dirty="0">
                <a:effectLst/>
              </a:rPr>
              <a:t>KRR facilitates the acquisition of new knowledge and the adaptation of existing knowledge to new situations, enabling AI systems to continuously improve their performance.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94691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with a circular head with a glowing circle on his head&#10;&#10;Description automatically generated with medium confidence">
            <a:extLst>
              <a:ext uri="{FF2B5EF4-FFF2-40B4-BE49-F238E27FC236}">
                <a16:creationId xmlns:a16="http://schemas.microsoft.com/office/drawing/2014/main" id="{663B8985-A845-47FF-EDAD-40858A7624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5" b="6725"/>
          <a:stretch/>
        </p:blipFill>
        <p:spPr>
          <a:xfrm>
            <a:off x="213844" y="1067649"/>
            <a:ext cx="2566705" cy="4563031"/>
          </a:xfrm>
          <a:prstGeom prst="rect">
            <a:avLst/>
          </a:prstGeom>
        </p:spPr>
      </p:pic>
      <p:pic>
        <p:nvPicPr>
          <p:cNvPr id="7" name="Picture 6" descr="A cat looking up at the camera&#10;&#10;Description automatically generated">
            <a:extLst>
              <a:ext uri="{FF2B5EF4-FFF2-40B4-BE49-F238E27FC236}">
                <a16:creationId xmlns:a16="http://schemas.microsoft.com/office/drawing/2014/main" id="{B7A41B30-17F5-5721-B458-EE798FC257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56" b="11181"/>
          <a:stretch/>
        </p:blipFill>
        <p:spPr>
          <a:xfrm>
            <a:off x="2944052" y="1654840"/>
            <a:ext cx="2566705" cy="33886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67953C-18A2-C4D8-79C3-E9C854A336DC}"/>
              </a:ext>
            </a:extLst>
          </p:cNvPr>
          <p:cNvSpPr txBox="1"/>
          <p:nvPr/>
        </p:nvSpPr>
        <p:spPr>
          <a:xfrm>
            <a:off x="5562500" y="381350"/>
            <a:ext cx="3723740" cy="60756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000" b="1" dirty="0">
                <a:effectLst/>
              </a:rPr>
              <a:t>The two main components of KRR are:</a:t>
            </a:r>
            <a:br>
              <a:rPr lang="en-US" sz="2000" b="1" dirty="0">
                <a:effectLst/>
              </a:rPr>
            </a:br>
            <a:endParaRPr lang="en-US" sz="2000" dirty="0"/>
          </a:p>
          <a:p>
            <a:pPr marL="180975" indent="-180975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 dirty="0">
                <a:effectLst/>
              </a:rPr>
              <a:t>Knowledge Representation</a:t>
            </a:r>
            <a:endParaRPr lang="en-US" sz="2000" b="1" dirty="0"/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000" dirty="0">
                <a:effectLst/>
              </a:rPr>
              <a:t>This involves encoding information about the world in a formal language that computers can comprehend. For example, you might represent a cat as a furry animal with four legs and a tail.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endParaRPr lang="en-US" sz="400" dirty="0">
              <a:effectLst/>
            </a:endParaRPr>
          </a:p>
          <a:p>
            <a:pPr marL="180975" indent="-180975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b="1" dirty="0"/>
              <a:t>K</a:t>
            </a:r>
            <a:r>
              <a:rPr lang="en-US" sz="2000" b="1" dirty="0">
                <a:effectLst/>
              </a:rPr>
              <a:t>nowledge Reasoning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000" dirty="0"/>
              <a:t>T</a:t>
            </a:r>
            <a:r>
              <a:rPr lang="en-US" sz="2000" dirty="0">
                <a:effectLst/>
              </a:rPr>
              <a:t>his involves applying encoded knowledge to achieve specific goals or tasks. For example, a robot might use its knowledge of objects and their relationships to navigate its surroundings.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2B241C5-7E45-AD52-638D-31E8FD2BC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6720304"/>
            <a:ext cx="9359900" cy="123050"/>
            <a:chOff x="1" y="6737460"/>
            <a:chExt cx="12192000" cy="12336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9503B28-6749-2F02-0050-2CC7D03CF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034320" y="703141"/>
              <a:ext cx="123362" cy="12192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C3DEE37-9CE7-622C-B750-66998EDC2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40559" y="4909383"/>
              <a:ext cx="123362" cy="3779520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90377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D84479C-9FFF-9BCA-AE1F-87B0306DC0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" r="1" b="17401"/>
          <a:stretch/>
        </p:blipFill>
        <p:spPr>
          <a:xfrm>
            <a:off x="1" y="1582"/>
            <a:ext cx="4679949" cy="6838955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96FFE2-6495-5256-30BB-C7C55736B23D}"/>
              </a:ext>
            </a:extLst>
          </p:cNvPr>
          <p:cNvSpPr txBox="1"/>
          <p:nvPr/>
        </p:nvSpPr>
        <p:spPr>
          <a:xfrm>
            <a:off x="4592320" y="487680"/>
            <a:ext cx="4429760" cy="5934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b="1" dirty="0">
                <a:effectLst/>
              </a:rPr>
              <a:t>KRR is used in a wide range of AI applications, including:</a:t>
            </a:r>
          </a:p>
          <a:p>
            <a:pPr marL="180975" indent="-180975" algn="l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E</a:t>
            </a:r>
            <a:r>
              <a:rPr lang="en-US" b="1" dirty="0">
                <a:effectLst/>
              </a:rPr>
              <a:t>xpert systems</a:t>
            </a:r>
            <a:endParaRPr lang="en-US" dirty="0">
              <a:effectLst/>
            </a:endParaRPr>
          </a:p>
          <a:p>
            <a:pPr algn="l" defTabSz="914400">
              <a:lnSpc>
                <a:spcPct val="90000"/>
              </a:lnSpc>
              <a:spcBef>
                <a:spcPts val="1000"/>
              </a:spcBef>
            </a:pPr>
            <a:r>
              <a:rPr lang="en-US" dirty="0">
                <a:effectLst/>
              </a:rPr>
              <a:t>These systems use knowledge bases to store and apply expertise in specific fields, such as medical diagnosis or legal analysis.</a:t>
            </a:r>
          </a:p>
          <a:p>
            <a:pPr marL="180975" indent="-180975" algn="l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effectLst/>
              </a:rPr>
              <a:t>Natural language processing (NLP)</a:t>
            </a:r>
          </a:p>
          <a:p>
            <a:pPr algn="l" defTabSz="914400">
              <a:lnSpc>
                <a:spcPct val="90000"/>
              </a:lnSpc>
              <a:spcBef>
                <a:spcPts val="1000"/>
              </a:spcBef>
            </a:pPr>
            <a:r>
              <a:rPr lang="en-US" dirty="0">
                <a:effectLst/>
              </a:rPr>
              <a:t>NLP systems use KRR to understand and generate human language, enabling tasks like machine translation or sentiment analysis.</a:t>
            </a:r>
          </a:p>
          <a:p>
            <a:pPr marL="180975" indent="-180975" algn="l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effectLst/>
              </a:rPr>
              <a:t>Robotics and autonomous systems: </a:t>
            </a:r>
          </a:p>
          <a:p>
            <a:pPr algn="l" defTabSz="914400">
              <a:lnSpc>
                <a:spcPct val="90000"/>
              </a:lnSpc>
              <a:spcBef>
                <a:spcPts val="1000"/>
              </a:spcBef>
            </a:pPr>
            <a:r>
              <a:rPr lang="en-US" dirty="0">
                <a:effectLst/>
              </a:rPr>
              <a:t>Robots and self-driving cars use KRR to perceive their surroundings, make decisions, and plan actions.</a:t>
            </a:r>
          </a:p>
          <a:p>
            <a:pPr marL="180975" indent="-180975" algn="l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effectLst/>
              </a:rPr>
              <a:t>Machine learning</a:t>
            </a:r>
          </a:p>
          <a:p>
            <a:pPr algn="l" defTabSz="914400">
              <a:lnSpc>
                <a:spcPct val="90000"/>
              </a:lnSpc>
              <a:spcBef>
                <a:spcPts val="1000"/>
              </a:spcBef>
            </a:pPr>
            <a:r>
              <a:rPr lang="en-US" dirty="0">
                <a:effectLst/>
              </a:rPr>
              <a:t>KRR performs a role in machine learning by providing representations for learning algorithms and interpreting the results.</a:t>
            </a:r>
          </a:p>
        </p:txBody>
      </p:sp>
    </p:spTree>
    <p:extLst>
      <p:ext uri="{BB962C8B-B14F-4D97-AF65-F5344CB8AC3E}">
        <p14:creationId xmlns:p14="http://schemas.microsoft.com/office/powerpoint/2010/main" val="3754424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359900" cy="68405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human head&#10;&#10;Description automatically generated">
            <a:extLst>
              <a:ext uri="{FF2B5EF4-FFF2-40B4-BE49-F238E27FC236}">
                <a16:creationId xmlns:a16="http://schemas.microsoft.com/office/drawing/2014/main" id="{C26DE5DE-F53D-2166-5166-855D6CC154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97" r="-1" b="30898"/>
          <a:stretch/>
        </p:blipFill>
        <p:spPr>
          <a:xfrm>
            <a:off x="2489443" y="10"/>
            <a:ext cx="6870458" cy="6840527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20656" cy="6840537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13637" cy="6840537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0249" y="667271"/>
            <a:ext cx="72966" cy="4211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766" y="2437258"/>
            <a:ext cx="2562273" cy="18241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926515-3535-7D56-D481-A8369A32B189}"/>
              </a:ext>
            </a:extLst>
          </p:cNvPr>
          <p:cNvSpPr txBox="1"/>
          <p:nvPr/>
        </p:nvSpPr>
        <p:spPr>
          <a:xfrm>
            <a:off x="0" y="172720"/>
            <a:ext cx="3789680" cy="6156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endParaRPr lang="en-US" sz="2000" b="1" i="1" dirty="0">
              <a:effectLst/>
            </a:endParaRPr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endParaRPr lang="en-US" sz="2000" b="1" i="1" dirty="0"/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endParaRPr lang="en-US" b="1" i="1" dirty="0">
              <a:effectLst/>
            </a:endParaRPr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b="1" i="1" dirty="0">
                <a:effectLst/>
              </a:rPr>
              <a:t>Despite its advancements, 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b="1" i="1" dirty="0">
                <a:effectLst/>
              </a:rPr>
              <a:t>KRR faces several challenges</a:t>
            </a:r>
            <a:endParaRPr lang="en-US" i="1" dirty="0"/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b="1" i="1" dirty="0"/>
              <a:t>such as:</a:t>
            </a:r>
            <a:br>
              <a:rPr lang="en-US" b="1" i="1" dirty="0"/>
            </a:br>
            <a:endParaRPr lang="en-US" b="1" i="1" dirty="0"/>
          </a:p>
          <a:p>
            <a:pPr marL="3429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effectLst/>
              </a:rPr>
              <a:t>Acquiring knowledge</a:t>
            </a:r>
          </a:p>
          <a:p>
            <a:pPr marL="3429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effectLst/>
              </a:rPr>
              <a:t>Representing knowledge</a:t>
            </a:r>
          </a:p>
          <a:p>
            <a:pPr marL="3429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 </a:t>
            </a:r>
            <a:r>
              <a:rPr lang="en-US" b="1" dirty="0">
                <a:effectLst/>
              </a:rPr>
              <a:t>Maintaining knowledge</a:t>
            </a:r>
            <a:endParaRPr lang="en-US" b="1" dirty="0"/>
          </a:p>
          <a:p>
            <a:pPr marL="3429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effectLst/>
              </a:rPr>
              <a:t>Sharing knowledge</a:t>
            </a:r>
            <a:endParaRPr lang="en-US" b="1" dirty="0"/>
          </a:p>
          <a:p>
            <a:pPr marL="3429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effectLst/>
              </a:rPr>
              <a:t>AI </a:t>
            </a:r>
            <a:r>
              <a:rPr lang="en-US" b="1">
                <a:effectLst/>
              </a:rPr>
              <a:t>Computer Vision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90813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">
      <a:majorFont>
        <a:latin typeface="Cambria"/>
        <a:ea typeface=""/>
        <a:cs typeface="Cambria"/>
      </a:majorFont>
      <a:minorFont>
        <a:latin typeface="Cambria"/>
        <a:ea typeface=""/>
        <a:cs typeface="Cambri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283</TotalTime>
  <Words>334</Words>
  <Application>Microsoft Office PowerPoint</Application>
  <PresentationFormat>Custom</PresentationFormat>
  <Paragraphs>33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Elfateh</dc:creator>
  <cp:lastModifiedBy>Mohamed Elfateh</cp:lastModifiedBy>
  <cp:revision>2</cp:revision>
  <dcterms:created xsi:type="dcterms:W3CDTF">2023-11-19T03:33:31Z</dcterms:created>
  <dcterms:modified xsi:type="dcterms:W3CDTF">2023-11-24T18:45:14Z</dcterms:modified>
</cp:coreProperties>
</file>

<file path=docProps/thumbnail.jpeg>
</file>